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59" r:id="rId1"/>
  </p:sldMasterIdLst>
  <p:notesMasterIdLst>
    <p:notesMasterId r:id="rId3"/>
  </p:notesMasterIdLst>
  <p:sldIdLst>
    <p:sldId id="256" r:id="rId2"/>
  </p:sldIdLst>
  <p:sldSz cx="6858000" cy="12192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23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g4GMAuaVqO1YoLdBEn7qt45Oin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74B005-3666-1343-A935-BA1E9F0B4603}" v="142" dt="2026-09-25T08:15:35.5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8"/>
    <p:restoredTop sz="94661"/>
  </p:normalViewPr>
  <p:slideViewPr>
    <p:cSldViewPr snapToGrid="0">
      <p:cViewPr varScale="1">
        <p:scale>
          <a:sx n="81" d="100"/>
          <a:sy n="81" d="100"/>
        </p:scale>
        <p:origin x="4376" y="208"/>
      </p:cViewPr>
      <p:guideLst>
        <p:guide orient="horz"/>
        <p:guide pos="3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60638" y="1143000"/>
            <a:ext cx="17367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1_Slide de Título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dt" idx="10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ftr" idx="11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088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6BEA4E9-6606-043F-3585-E4FEB3D31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FB6394-3420-532D-DAE1-707312CC3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47D9908-A4DE-2AD2-4C72-4CE04A7BF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61780-2E25-4081-A2D9-4C0805256F67}" type="datetimeFigureOut">
              <a:rPr lang="en-US" smtClean="0"/>
              <a:t>9/25/26</a:t>
            </a:fld>
            <a:endParaRPr lang="en-US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5F8007-21D5-ABCD-86F4-F22AC59B30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E625B3-3ABE-783B-F720-7E5C381DFF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73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</Words>
  <Application>Microsoft Macintosh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InfectoRio2020</dc:creator>
  <cp:lastModifiedBy>bruno rímulo</cp:lastModifiedBy>
  <cp:revision>2</cp:revision>
  <dcterms:created xsi:type="dcterms:W3CDTF">2019-07-23T13:25:42Z</dcterms:created>
  <dcterms:modified xsi:type="dcterms:W3CDTF">2026-09-25T08:24:48Z</dcterms:modified>
</cp:coreProperties>
</file>