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59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2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4GMAuaVqO1YoLdBEn7qt45Oin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A26EC9-79FB-4127-B2DB-3A3AD24B96F7}" v="14" dt="2025-09-30T08:24:51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2596" y="272"/>
      </p:cViewPr>
      <p:guideLst>
        <p:guide orient="horz"/>
        <p:guide pos="3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" name="Google Shape;1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1_Slide de Títul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088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6BEA4E9-6606-043F-3585-E4FEB3D3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FB6394-3420-532D-DAE1-707312CC3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7D9908-A4DE-2AD2-4C72-4CE04A7BF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E61780-2E25-4081-A2D9-4C0805256F67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F8007-21D5-ABCD-86F4-F22AC59B3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E625B3-3ABE-783B-F720-7E5C381DF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7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 txBox="1"/>
          <p:nvPr/>
        </p:nvSpPr>
        <p:spPr>
          <a:xfrm>
            <a:off x="132995" y="-1642"/>
            <a:ext cx="508504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111243" y="1191653"/>
            <a:ext cx="6635514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</a:t>
            </a:r>
            <a:endParaRPr dirty="0"/>
          </a:p>
        </p:txBody>
      </p:sp>
      <p:sp>
        <p:nvSpPr>
          <p:cNvPr id="2" name="Google Shape;19;p1">
            <a:extLst>
              <a:ext uri="{FF2B5EF4-FFF2-40B4-BE49-F238E27FC236}">
                <a16:creationId xmlns:a16="http://schemas.microsoft.com/office/drawing/2014/main" id="{323C5134-3CAB-5307-A771-2C3EC0E5B3CB}"/>
              </a:ext>
            </a:extLst>
          </p:cNvPr>
          <p:cNvSpPr txBox="1"/>
          <p:nvPr/>
        </p:nvSpPr>
        <p:spPr>
          <a:xfrm>
            <a:off x="132995" y="710458"/>
            <a:ext cx="44022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CÓDIGO</a:t>
            </a:r>
            <a:endParaRPr sz="20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InfectoRio2020</dc:creator>
  <cp:lastModifiedBy>bruno rímulo</cp:lastModifiedBy>
  <cp:revision>1</cp:revision>
  <dcterms:created xsi:type="dcterms:W3CDTF">2019-07-23T13:25:42Z</dcterms:created>
  <dcterms:modified xsi:type="dcterms:W3CDTF">2025-09-30T08:28:02Z</dcterms:modified>
</cp:coreProperties>
</file>